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5216"/>
    <a:srgbClr val="497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r="1334"/>
          <a:stretch>
            <a:fillRect/>
          </a:stretch>
        </p:blipFill>
        <p:spPr>
          <a:xfrm>
            <a:off x="0" y="-747464"/>
            <a:ext cx="9144000" cy="73448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803504" cy="13143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49701E"/>
                </a:solidFill>
              </a:rPr>
              <a:t>ЗДОРОВЬЕСБЕРЕГАЮЩИЕ ТЕХНОЛОГИИ ДЛЯ ДЕТЕЙ РАННЕГО ВОЗРАСТА.</a:t>
            </a:r>
            <a:endParaRPr lang="ru-RU" sz="2800" dirty="0">
              <a:solidFill>
                <a:srgbClr val="49701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1398" y="4293096"/>
            <a:ext cx="5867400" cy="768350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rgbClr val="49701E"/>
                </a:solidFill>
              </a:rPr>
              <a:t>МАДОУ ДС КВ «Серебряное копытце</a:t>
            </a:r>
            <a:r>
              <a:rPr lang="ru-RU" dirty="0" smtClean="0">
                <a:solidFill>
                  <a:srgbClr val="49701E"/>
                </a:solidFill>
              </a:rPr>
              <a:t>»</a:t>
            </a:r>
            <a:endParaRPr lang="ru-RU" dirty="0">
              <a:solidFill>
                <a:srgbClr val="497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577064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55216"/>
                </a:solidFill>
              </a:rPr>
              <a:t>Корригирующая гимнастика</a:t>
            </a: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9140" r="5616" b="5162"/>
          <a:stretch/>
        </p:blipFill>
        <p:spPr>
          <a:xfrm>
            <a:off x="556015" y="3726184"/>
            <a:ext cx="4419314" cy="277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37204" r="20909" b="3441"/>
          <a:stretch/>
        </p:blipFill>
        <p:spPr>
          <a:xfrm>
            <a:off x="5292080" y="1505105"/>
            <a:ext cx="3276743" cy="407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 t="31613" r="6000" b="14661"/>
          <a:stretch/>
        </p:blipFill>
        <p:spPr>
          <a:xfrm>
            <a:off x="611560" y="908720"/>
            <a:ext cx="4365523" cy="263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5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324528" cy="7244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355216"/>
                </a:solidFill>
              </a:rPr>
              <a:t>Проект во 2 </a:t>
            </a:r>
            <a:r>
              <a:rPr lang="ru-RU" sz="1600" dirty="0" err="1" smtClean="0">
                <a:solidFill>
                  <a:srgbClr val="355216"/>
                </a:solidFill>
              </a:rPr>
              <a:t>мл.группе</a:t>
            </a:r>
            <a:r>
              <a:rPr lang="ru-RU" sz="1600" dirty="0" smtClean="0">
                <a:solidFill>
                  <a:srgbClr val="355216"/>
                </a:solidFill>
              </a:rPr>
              <a:t> «ведем здоровый образ жизни»</a:t>
            </a:r>
            <a:endParaRPr lang="ru-RU" sz="1600" dirty="0">
              <a:solidFill>
                <a:srgbClr val="35521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17420" r="15018"/>
          <a:stretch/>
        </p:blipFill>
        <p:spPr>
          <a:xfrm>
            <a:off x="4875721" y="1628800"/>
            <a:ext cx="2314004" cy="418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9892" r="27634" b="3683"/>
          <a:stretch/>
        </p:blipFill>
        <p:spPr>
          <a:xfrm>
            <a:off x="7226198" y="1628800"/>
            <a:ext cx="1939545" cy="418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44750" r="5269" b="11613"/>
          <a:stretch/>
        </p:blipFill>
        <p:spPr>
          <a:xfrm>
            <a:off x="323528" y="1052736"/>
            <a:ext cx="4468761" cy="299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15350" r="9033" b="21595"/>
          <a:stretch/>
        </p:blipFill>
        <p:spPr>
          <a:xfrm>
            <a:off x="467544" y="3861048"/>
            <a:ext cx="4151396" cy="288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726"/>
            <a:ext cx="9505056" cy="70286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55216"/>
                </a:solidFill>
              </a:rPr>
              <a:t>Босо хождение после сна</a:t>
            </a: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24301" r="1129" b="12258"/>
          <a:stretch/>
        </p:blipFill>
        <p:spPr>
          <a:xfrm>
            <a:off x="194547" y="2132857"/>
            <a:ext cx="4701753" cy="311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35699" r="24480" b="6236"/>
          <a:stretch/>
        </p:blipFill>
        <p:spPr>
          <a:xfrm>
            <a:off x="4866843" y="1241065"/>
            <a:ext cx="3655241" cy="454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62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21008" cy="580526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355216"/>
                </a:solidFill>
              </a:rPr>
              <a:t>Спасибо</a:t>
            </a:r>
            <a:br>
              <a:rPr lang="ru-RU" sz="8000" dirty="0" smtClean="0">
                <a:solidFill>
                  <a:srgbClr val="355216"/>
                </a:solidFill>
              </a:rPr>
            </a:br>
            <a:r>
              <a:rPr lang="ru-RU" sz="8000" dirty="0" smtClean="0">
                <a:solidFill>
                  <a:srgbClr val="355216"/>
                </a:solidFill>
              </a:rPr>
              <a:t> за внимание!</a:t>
            </a:r>
            <a:endParaRPr lang="ru-RU" sz="8000" dirty="0">
              <a:solidFill>
                <a:srgbClr val="3552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76672"/>
            <a:ext cx="8686800" cy="51125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В ДОШКОЛЬНОМ ОБРАЗОВАНИИ – ЭТО ТЕХНОЛОГИИ, НАПРАВЛЕННЫЕ НА РЕШЕНИЕ ЗАДАЧИ СОХОАНЕНИЯ, ПОДДЕРЖАНИЯ И ОБОГОЩЕНИЯ ЗДОРОВЬЯ ДЕТЕЙ ПЕДАГОГОВ И РОДИТЕЛЕЙ. </a:t>
            </a:r>
            <a:br>
              <a:rPr lang="ru-RU" sz="20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  ВКЛЮЧАЮЩАЯ ВЗАИМОСВЗЬ И ВЗАИМОДЕЙСТВИЕ ВСЕХ ФАКТОРОВ ОБРАЗОВАТЕЛЬНОЙ  СРЕДЫ, НАПРАВЛЕННЫХ НА СОХРАНЕНИЕ ЗДОРОВЬЯ РЕБЕНКА НА ВСЕХ ЭТАПАХ ЕГО ОБУЧЕНИЯ И РАЗВИТИЯ.</a:t>
            </a:r>
            <a:endParaRPr lang="ru-RU" sz="2000" dirty="0">
              <a:solidFill>
                <a:srgbClr val="3552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-243408"/>
            <a:ext cx="8686800" cy="67687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ТЕХНОЛОГИИ:</a:t>
            </a:r>
            <a:r>
              <a:rPr lang="ru-RU" sz="18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Правильное, сбалансированное питание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соблюдение питьевого режима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закаливание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прогулки на свежем воздухе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подвижные и спортивные игры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дыхательная гимнастика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корригирующая гимнастика</a:t>
            </a:r>
            <a:b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босо хождение после сна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552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РОДИТЕЛЯМИ</a:t>
            </a:r>
            <a:endParaRPr lang="ru-RU" sz="2400" dirty="0">
              <a:solidFill>
                <a:srgbClr val="3552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59432"/>
            <a:ext cx="9793088" cy="7632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85" y="22083"/>
            <a:ext cx="8610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55216"/>
                </a:solidFill>
              </a:rPr>
              <a:t>правильное, сбалансированное питание</a:t>
            </a:r>
            <a:br>
              <a:rPr lang="ru-RU" dirty="0">
                <a:solidFill>
                  <a:srgbClr val="355216"/>
                </a:solidFill>
              </a:rPr>
            </a:b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4061002"/>
            <a:ext cx="4771017" cy="311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0660" r="21092" b="40363"/>
          <a:stretch/>
        </p:blipFill>
        <p:spPr>
          <a:xfrm>
            <a:off x="34620" y="790466"/>
            <a:ext cx="3450662" cy="26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2689" r="19892" b="18279"/>
          <a:stretch/>
        </p:blipFill>
        <p:spPr>
          <a:xfrm>
            <a:off x="3548946" y="729142"/>
            <a:ext cx="2421540" cy="332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3011" r="22810" b="14300"/>
          <a:stretch/>
        </p:blipFill>
        <p:spPr>
          <a:xfrm>
            <a:off x="6337890" y="729143"/>
            <a:ext cx="2141031" cy="332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3866331"/>
            <a:ext cx="3475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родителями во 2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мл.гр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«Ведем здоровый образ жизни»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43408"/>
            <a:ext cx="10009112" cy="7344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Соблюдение питьевого режима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850" r="7562" b="18495"/>
          <a:stretch/>
        </p:blipFill>
        <p:spPr>
          <a:xfrm>
            <a:off x="251520" y="1666737"/>
            <a:ext cx="415648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14300" r="5842" b="16344"/>
          <a:stretch/>
        </p:blipFill>
        <p:spPr>
          <a:xfrm>
            <a:off x="4551681" y="1178974"/>
            <a:ext cx="4321278" cy="475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243408"/>
            <a:ext cx="9721080" cy="73448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55216"/>
                </a:solidFill>
              </a:rPr>
              <a:t>ЗАКАЛИВАНИЕ</a:t>
            </a: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2" t="32473" r="26936" b="4302"/>
          <a:stretch/>
        </p:blipFill>
        <p:spPr>
          <a:xfrm>
            <a:off x="539552" y="1412776"/>
            <a:ext cx="3790335" cy="433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0" t="14839" r="12742" b="5162"/>
          <a:stretch/>
        </p:blipFill>
        <p:spPr>
          <a:xfrm>
            <a:off x="4376306" y="1412776"/>
            <a:ext cx="4007209" cy="428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2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87424"/>
            <a:ext cx="10009112" cy="7488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96" y="-29098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55216"/>
                </a:solidFill>
              </a:rPr>
              <a:t>ПРОГУЛКИ НА СВЕЖЕМ ВОЗДУХЕ</a:t>
            </a: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23631" r="19031" b="19164"/>
          <a:stretch/>
        </p:blipFill>
        <p:spPr>
          <a:xfrm>
            <a:off x="-40837" y="688839"/>
            <a:ext cx="4160799" cy="336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40215" r="8996" b="20860"/>
          <a:stretch/>
        </p:blipFill>
        <p:spPr>
          <a:xfrm>
            <a:off x="2039562" y="4007472"/>
            <a:ext cx="4894263" cy="330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6" t="27608" r="9509" b="3574"/>
          <a:stretch/>
        </p:blipFill>
        <p:spPr>
          <a:xfrm rot="5400000">
            <a:off x="4870788" y="354047"/>
            <a:ext cx="3254851" cy="392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0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03448"/>
            <a:ext cx="9577064" cy="7632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35907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355216"/>
                </a:solidFill>
              </a:rPr>
              <a:t>ПОДВИЖНЫЕ И СПОРТИВНЫЕ ИГРЫ</a:t>
            </a:r>
            <a:endParaRPr lang="ru-RU" sz="2800" dirty="0">
              <a:solidFill>
                <a:srgbClr val="3552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 r="3262" b="26237"/>
          <a:stretch/>
        </p:blipFill>
        <p:spPr>
          <a:xfrm>
            <a:off x="-180528" y="898761"/>
            <a:ext cx="3509299" cy="285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26294" r="394"/>
          <a:stretch/>
        </p:blipFill>
        <p:spPr>
          <a:xfrm>
            <a:off x="2123728" y="3820831"/>
            <a:ext cx="5400600" cy="3120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35914" r="54121" b="16344"/>
          <a:stretch/>
        </p:blipFill>
        <p:spPr>
          <a:xfrm>
            <a:off x="6405378" y="799297"/>
            <a:ext cx="3008557" cy="294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1189" b="15803"/>
          <a:stretch/>
        </p:blipFill>
        <p:spPr>
          <a:xfrm>
            <a:off x="3362349" y="826777"/>
            <a:ext cx="2923357" cy="299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5416"/>
            <a:ext cx="9433048" cy="7560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55216"/>
                </a:solidFill>
              </a:rPr>
              <a:t>Дыхательная гимнастика</a:t>
            </a:r>
            <a:endParaRPr lang="ru-RU" dirty="0">
              <a:solidFill>
                <a:srgbClr val="3552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t="32258"/>
          <a:stretch/>
        </p:blipFill>
        <p:spPr>
          <a:xfrm>
            <a:off x="0" y="1400707"/>
            <a:ext cx="4434960" cy="41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33333" r="3262" b="6667"/>
          <a:stretch/>
        </p:blipFill>
        <p:spPr>
          <a:xfrm>
            <a:off x="4608003" y="1414500"/>
            <a:ext cx="452775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89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ЗДОРОВЬЕСБЕРЕГАЮЩИЕ ТЕХНОЛОГИИ ДЛЯ ДЕТЕЙ РАННЕГО ВОЗРАСТА.</vt:lpstr>
      <vt:lpstr>ЗДОРОВЬЕСБЕРЕГАЮЩИЕ ТЕХНОЛОГИИ В ДОШКОЛЬНОМ ОБРАЗОВАНИИ – ЭТО ТЕХНОЛОГИИ, НАПРАВЛЕННЫЕ НА РЕШЕНИЕ ЗАДАЧИ СОХОАНЕНИЯ, ПОДДЕРЖАНИЯ И ОБОГОЩЕНИЯ ЗДОРОВЬЯ ДЕТЕЙ ПЕДАГОГОВ И РОДИТЕЛЕЙ.  СИСТЕМА МЕР  ВКЛЮЧАЮЩАЯ ВЗАИМОСВЗЬ И ВЗАИМОДЕЙСТВИЕ ВСЕХ ФАКТОРОВ ОБРАЗОВАТЕЛЬНОЙ  СРЕДЫ, НАПРАВЛЕННЫХ НА СОХРАНЕНИЕ ЗДОРОВЬЯ РЕБЕНКА НА ВСЕХ ЭТАПАХ ЕГО ОБУЧЕНИЯ И РАЗВИТИЯ.</vt:lpstr>
      <vt:lpstr>ЗДОРОВЬЕСБЕРЕГАЮЩИЕ ТЕХНОЛОГИИ: - Правильное, сбалансированное питание - соблюдение питьевого режима - закаливание - прогулки на свежем воздухе - подвижные и спортивные игры - дыхательная гимнастика - корригирующая гимнастика - босо хождение после сна - РАБОТА С РОДИТЕЛЯМИ</vt:lpstr>
      <vt:lpstr>правильное, сбалансированное питание </vt:lpstr>
      <vt:lpstr>Соблюдение питьевого режима</vt:lpstr>
      <vt:lpstr>ЗАКАЛИВАНИЕ</vt:lpstr>
      <vt:lpstr>ПРОГУЛКИ НА СВЕЖЕМ ВОЗДУХЕ</vt:lpstr>
      <vt:lpstr>Презентация PowerPoint</vt:lpstr>
      <vt:lpstr>Дыхательная гимнастика</vt:lpstr>
      <vt:lpstr>Корригирующая гимнастика</vt:lpstr>
      <vt:lpstr>Проект во 2 мл.группе «ведем здоровый образ жизни»</vt:lpstr>
      <vt:lpstr>Босо хождение после сна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ДЛЯ ДЕТЕЙ РАННЕГО ВОЗРАСТА</dc:title>
  <dc:creator>пк</dc:creator>
  <cp:lastModifiedBy>пк</cp:lastModifiedBy>
  <cp:revision>14</cp:revision>
  <dcterms:created xsi:type="dcterms:W3CDTF">2023-04-07T01:19:22Z</dcterms:created>
  <dcterms:modified xsi:type="dcterms:W3CDTF">2023-04-10T01:36:45Z</dcterms:modified>
</cp:coreProperties>
</file>